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6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3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3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9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4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2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4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22E4F-900F-4383-ACD6-69DD2FA8085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F9063-4246-4CF2-8EA4-0E03ED8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5" y="1562100"/>
            <a:ext cx="9068331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31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Environmental Protection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Caplan, Eric</dc:creator>
  <cp:lastModifiedBy>John Hornback</cp:lastModifiedBy>
  <cp:revision>3</cp:revision>
  <dcterms:created xsi:type="dcterms:W3CDTF">2016-11-08T20:24:48Z</dcterms:created>
  <dcterms:modified xsi:type="dcterms:W3CDTF">2016-11-09T13:25:23Z</dcterms:modified>
</cp:coreProperties>
</file>